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728191"/>
          </a:xfrm>
        </p:spPr>
        <p:txBody>
          <a:bodyPr/>
          <a:lstStyle/>
          <a:p>
            <a:r>
              <a:rPr lang="ru-RU" dirty="0" smtClean="0"/>
              <a:t>Семинар – практикум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424847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47664" y="3212976"/>
          <a:ext cx="6192688" cy="1991346"/>
        </p:xfrm>
        <a:graphic>
          <a:graphicData uri="http://schemas.openxmlformats.org/presentationml/2006/ole">
            <p:oleObj spid="_x0000_s1026" name="Документ" r:id="rId3" imgW="5975649" imgH="911550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4168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</a:t>
            </a:r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571" y="1600200"/>
            <a:ext cx="32018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Лист регистрации участников семинара практикума 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178" y="1600200"/>
            <a:ext cx="63976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6328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4888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r>
              <a:rPr lang="ru-RU" dirty="0" smtClean="0"/>
              <a:t>тзыв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00200"/>
            <a:ext cx="71287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6328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6328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5608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0200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Документ Microsoft Office Word</vt:lpstr>
      <vt:lpstr>Семинар – практикум </vt:lpstr>
      <vt:lpstr>Лист регистрации участников семинара практикума </vt:lpstr>
      <vt:lpstr>Отзыв </vt:lpstr>
      <vt:lpstr>Отзыв </vt:lpstr>
      <vt:lpstr>Отзыв </vt:lpstr>
      <vt:lpstr>Отзыв </vt:lpstr>
      <vt:lpstr>Отзыв </vt:lpstr>
      <vt:lpstr>Отзыв </vt:lpstr>
      <vt:lpstr>Отзыв </vt:lpstr>
      <vt:lpstr>Отзыв </vt:lpstr>
      <vt:lpstr>Грамоты </vt:lpstr>
      <vt:lpstr>Грамоты </vt:lpstr>
      <vt:lpstr>грамоты</vt:lpstr>
      <vt:lpstr>грамоты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– практикум </dc:title>
  <dc:creator>детский сад №115</dc:creator>
  <cp:lastModifiedBy>детский сад №115</cp:lastModifiedBy>
  <cp:revision>4</cp:revision>
  <dcterms:created xsi:type="dcterms:W3CDTF">2015-10-05T07:02:44Z</dcterms:created>
  <dcterms:modified xsi:type="dcterms:W3CDTF">2015-10-05T07:40:34Z</dcterms:modified>
</cp:coreProperties>
</file>